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319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20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16" r:id="rId54"/>
    <p:sldId id="321" r:id="rId55"/>
    <p:sldId id="322" r:id="rId56"/>
    <p:sldId id="312" r:id="rId57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HelveticaNeueLT Std" panose="020B0604020202020204" pitchFamily="34" charset="0"/>
      <p:regular r:id="rId64"/>
    </p:embeddedFont>
    <p:embeddedFont>
      <p:font typeface="HelveticaNeueLT Std Med Cn" panose="020B060603050203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05-Mar-19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standard/microservices-architecture/" TargetMode="Externa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All modules shares a </a:t>
            </a:r>
            <a:r>
              <a:rPr lang="en-US" sz="2000" b="1" dirty="0">
                <a:latin typeface="HelveticaNeueLT Std" panose="020B0604020202020204" pitchFamily="34" charset="0"/>
              </a:rPr>
              <a:t>single database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User Authentication Flows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Implicit/Hybrid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Secret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Message Broker (e.g. RabbitMQ)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&amp; guaranteed delivery (FIFO)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Publish messages to a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subscribe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Directly 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AggregateRoot.AddDistributedEvent</a:t>
            </a:r>
            <a:r>
              <a:rPr lang="en-US" sz="2000" dirty="0">
                <a:latin typeface="HelveticaNeueLT Std" panose="020B0604020202020204" pitchFamily="34" charset="0"/>
              </a:rPr>
              <a:t>()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event on save/update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Automatic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 </a:t>
            </a:r>
            <a:r>
              <a:rPr lang="en-US" sz="2000" dirty="0" err="1">
                <a:latin typeface="HelveticaNeueLT Std" panose="020B0604020202020204" pitchFamily="34" charset="0"/>
              </a:rPr>
              <a:t>etc</a:t>
            </a:r>
            <a:r>
              <a:rPr lang="en-US" sz="2000" dirty="0">
                <a:latin typeface="HelveticaNeueLT Std" panose="020B0604020202020204" pitchFamily="34" charset="0"/>
              </a:rPr>
              <a:t>).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REST Call</a:t>
            </a:r>
            <a:r>
              <a:rPr lang="en-US" sz="2000" dirty="0">
                <a:latin typeface="HelveticaNeueLT Std" panose="020B0604020202020204" pitchFamily="34" charset="0"/>
              </a:rPr>
              <a:t>? Can be slow and also leads to a heavy load to the Identity (all services may use it).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result.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BlogUsers</a:t>
            </a:r>
            <a:r>
              <a:rPr lang="en-US" sz="1600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UserName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868223" y="3480230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access token!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Access tokens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98" y="2098757"/>
            <a:ext cx="6877812" cy="35528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56" y="206583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19B16-8EF6-40DE-8B75-1D7E49C6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0" y="2098757"/>
            <a:ext cx="3223162" cy="28591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56" y="503942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87040" y="2925209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72997" y="2925209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439848" y="5075471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001305" y="5075471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939324" y="4498847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939325" y="332208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939325" y="542184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56054" y="2371536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01" y="4353129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5411152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7" y="332957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0" y="2401615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97" y="5092458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024206" y="4371961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40836" y="5466984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903995" y="4775684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903995" y="5352308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66644" y="5352308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87523" y="3712028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132912" y="3706298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145187" y="528235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034018" y="547970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97113" y="457047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137939" y="3598469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142942" y="479390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129739" y="571249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61842" y="475913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91320" y="5629144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91319" y="35347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abp.io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Domain Driven Design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Multi-Tenancy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Virtual File System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Forms &amp; Tag Helpers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Theming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Background jobs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Dynamic HTTP Client Proxies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Database Agnostic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Microsoft - .NET Microservices: Architecture for Containerized .NET Applications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https://docs.microsoft.com/en-us/dotnet/standard/microservices-architecture/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duplication, synchronization &amp; lookup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offers four fundamental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1824</Words>
  <Application>Microsoft Office PowerPoint</Application>
  <PresentationFormat>Widescreen</PresentationFormat>
  <Paragraphs>450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HelveticaNeueLT Std</vt:lpstr>
      <vt:lpstr>Courier New</vt:lpstr>
      <vt:lpstr>Calibri Light</vt:lpstr>
      <vt:lpstr>Arial</vt:lpstr>
      <vt:lpstr>HelveticaNeueLT Std Med Cn</vt:lpstr>
      <vt:lpstr>Calibri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Separated Databases</vt:lpstr>
      <vt:lpstr>PART – I : FROM MONOLITHIC TO MICROSERVICE Modular Application / Separated Databases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175</cp:revision>
  <dcterms:created xsi:type="dcterms:W3CDTF">2019-02-25T13:56:54Z</dcterms:created>
  <dcterms:modified xsi:type="dcterms:W3CDTF">2019-03-05T13:53:48Z</dcterms:modified>
</cp:coreProperties>
</file>